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66" r:id="rId2"/>
    <p:sldId id="265" r:id="rId3"/>
    <p:sldId id="257" r:id="rId4"/>
    <p:sldId id="258" r:id="rId5"/>
    <p:sldId id="264" r:id="rId6"/>
    <p:sldId id="267" r:id="rId7"/>
    <p:sldId id="262" r:id="rId8"/>
    <p:sldId id="260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10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3F11F1-FE56-4E18-B00D-CD2771AAA138}" type="datetimeFigureOut">
              <a:rPr lang="ru-RU" smtClean="0"/>
              <a:pPr/>
              <a:t>23.11.2017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50AC7-1919-416A-BA1F-81FE169E7C1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3F11F1-FE56-4E18-B00D-CD2771AAA138}" type="datetimeFigureOut">
              <a:rPr lang="ru-RU" smtClean="0"/>
              <a:pPr/>
              <a:t>23.11.2017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50AC7-1919-416A-BA1F-81FE169E7C1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3F11F1-FE56-4E18-B00D-CD2771AAA138}" type="datetimeFigureOut">
              <a:rPr lang="ru-RU" smtClean="0"/>
              <a:pPr/>
              <a:t>23.11.2017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50AC7-1919-416A-BA1F-81FE169E7C1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3F11F1-FE56-4E18-B00D-CD2771AAA138}" type="datetimeFigureOut">
              <a:rPr lang="ru-RU" smtClean="0"/>
              <a:pPr/>
              <a:t>23.11.2017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50AC7-1919-416A-BA1F-81FE169E7C1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3F11F1-FE56-4E18-B00D-CD2771AAA138}" type="datetimeFigureOut">
              <a:rPr lang="ru-RU" smtClean="0"/>
              <a:pPr/>
              <a:t>23.11.2017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50AC7-1919-416A-BA1F-81FE169E7C1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3F11F1-FE56-4E18-B00D-CD2771AAA138}" type="datetimeFigureOut">
              <a:rPr lang="ru-RU" smtClean="0"/>
              <a:pPr/>
              <a:t>23.11.2017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50AC7-1919-416A-BA1F-81FE169E7C1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3F11F1-FE56-4E18-B00D-CD2771AAA138}" type="datetimeFigureOut">
              <a:rPr lang="ru-RU" smtClean="0"/>
              <a:pPr/>
              <a:t>23.11.2017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50AC7-1919-416A-BA1F-81FE169E7C1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3F11F1-FE56-4E18-B00D-CD2771AAA138}" type="datetimeFigureOut">
              <a:rPr lang="ru-RU" smtClean="0"/>
              <a:pPr/>
              <a:t>23.11.2017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50AC7-1919-416A-BA1F-81FE169E7C1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3F11F1-FE56-4E18-B00D-CD2771AAA138}" type="datetimeFigureOut">
              <a:rPr lang="ru-RU" smtClean="0"/>
              <a:pPr/>
              <a:t>23.11.2017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50AC7-1919-416A-BA1F-81FE169E7C1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3F11F1-FE56-4E18-B00D-CD2771AAA138}" type="datetimeFigureOut">
              <a:rPr lang="ru-RU" smtClean="0"/>
              <a:pPr/>
              <a:t>23.11.2017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50AC7-1919-416A-BA1F-81FE169E7C1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3F11F1-FE56-4E18-B00D-CD2771AAA138}" type="datetimeFigureOut">
              <a:rPr lang="ru-RU" smtClean="0"/>
              <a:pPr/>
              <a:t>23.11.2017</a:t>
            </a:fld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B750AC7-1919-416A-BA1F-81FE169E7C1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9B750AC7-1919-416A-BA1F-81FE169E7C1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BE3F11F1-FE56-4E18-B00D-CD2771AAA138}" type="datetimeFigureOut">
              <a:rPr lang="ru-RU" smtClean="0"/>
              <a:pPr/>
              <a:t>23.11.2017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619672" y="1052736"/>
            <a:ext cx="540636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 по обществознанию</a:t>
            </a:r>
          </a:p>
          <a:p>
            <a: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«Деятельность человека»</a:t>
            </a:r>
            <a:endParaRPr lang="ru-RU" sz="28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2087922"/>
            <a:ext cx="5148064" cy="4747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5431496" y="4941168"/>
            <a:ext cx="293022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spcBef>
                <a:spcPct val="0"/>
              </a:spcBef>
            </a:pPr>
            <a:r>
              <a:rPr lang="ru-RU" altLang="ru-RU" b="1" dirty="0">
                <a:solidFill>
                  <a:srgbClr val="3E1F00"/>
                </a:solidFill>
                <a:latin typeface="Georgia" panose="02040502050405020303" pitchFamily="18" charset="0"/>
              </a:rPr>
              <a:t>Автор</a:t>
            </a:r>
            <a:r>
              <a:rPr lang="ru-RU" altLang="ru-RU" b="1" dirty="0" smtClean="0">
                <a:solidFill>
                  <a:srgbClr val="3E1F00"/>
                </a:solidFill>
                <a:latin typeface="Georgia" panose="02040502050405020303" pitchFamily="18" charset="0"/>
              </a:rPr>
              <a:t>: </a:t>
            </a:r>
            <a:r>
              <a:rPr lang="ru-RU" altLang="ru-RU" dirty="0" smtClean="0">
                <a:solidFill>
                  <a:srgbClr val="3E1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учащаяся </a:t>
            </a:r>
            <a:r>
              <a:rPr lang="ru-RU" altLang="ru-RU" dirty="0">
                <a:solidFill>
                  <a:srgbClr val="3E1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класса </a:t>
            </a:r>
          </a:p>
          <a:p>
            <a:pPr algn="ctr">
              <a:spcBef>
                <a:spcPct val="0"/>
              </a:spcBef>
            </a:pPr>
            <a:r>
              <a:rPr lang="ru-RU" altLang="ru-RU" dirty="0" err="1" smtClean="0">
                <a:solidFill>
                  <a:srgbClr val="3E1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Щипкова</a:t>
            </a:r>
            <a:r>
              <a:rPr lang="ru-RU" altLang="ru-RU" dirty="0" smtClean="0">
                <a:solidFill>
                  <a:srgbClr val="3E1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Татьяна.</a:t>
            </a:r>
            <a:endParaRPr lang="ru-RU" altLang="ru-RU" dirty="0">
              <a:solidFill>
                <a:srgbClr val="3E1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ct val="0"/>
              </a:spcBef>
            </a:pPr>
            <a:r>
              <a:rPr lang="ru-RU" altLang="ru-RU" dirty="0">
                <a:solidFill>
                  <a:srgbClr val="3E1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altLang="ru-RU" dirty="0" smtClean="0">
                <a:solidFill>
                  <a:srgbClr val="3E1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уководитель</a:t>
            </a:r>
            <a:r>
              <a:rPr lang="ru-RU" altLang="ru-RU" dirty="0">
                <a:solidFill>
                  <a:srgbClr val="3E1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ctr">
              <a:spcBef>
                <a:spcPct val="0"/>
              </a:spcBef>
            </a:pPr>
            <a:r>
              <a:rPr lang="ru-RU" altLang="ru-RU" dirty="0">
                <a:solidFill>
                  <a:srgbClr val="3E1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Шабанова Н. В.</a:t>
            </a:r>
          </a:p>
        </p:txBody>
      </p:sp>
    </p:spTree>
    <p:extLst>
      <p:ext uri="{BB962C8B-B14F-4D97-AF65-F5344CB8AC3E}">
        <p14:creationId xmlns:p14="http://schemas.microsoft.com/office/powerpoint/2010/main" xmlns="" val="2176078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Цель.</a:t>
            </a:r>
            <a:br>
              <a:rPr lang="ru-RU" dirty="0" smtClean="0"/>
            </a:br>
            <a:r>
              <a:rPr lang="ru-RU" dirty="0" smtClean="0"/>
              <a:t>Задачи.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 моей работы – и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зучить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виды деятельности человека. </a:t>
            </a:r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 – ответить на вопросы :</a:t>
            </a:r>
          </a:p>
          <a:p>
            <a:pPr marL="11430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1) Что такое деятельность человека ?</a:t>
            </a:r>
          </a:p>
          <a:p>
            <a:pPr marL="11430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2) Каковы мотивы деятельности ?</a:t>
            </a:r>
          </a:p>
          <a:p>
            <a:pPr marL="11430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3) Каковы цели деятельности ? </a:t>
            </a:r>
          </a:p>
          <a:p>
            <a:pPr marL="11430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4) Какие существуют виды деятельности ?</a:t>
            </a:r>
          </a:p>
          <a:p>
            <a:pPr marL="11430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5) Что мы называем результатом деятельности ?</a:t>
            </a:r>
          </a:p>
        </p:txBody>
      </p:sp>
    </p:spTree>
    <p:extLst>
      <p:ext uri="{BB962C8B-B14F-4D97-AF65-F5344CB8AC3E}">
        <p14:creationId xmlns:p14="http://schemas.microsoft.com/office/powerpoint/2010/main" xmlns="" val="1783462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60648"/>
            <a:ext cx="7620000" cy="1412776"/>
          </a:xfrm>
        </p:spPr>
        <p:txBody>
          <a:bodyPr/>
          <a:lstStyle/>
          <a:p>
            <a:pPr algn="ctr"/>
            <a:r>
              <a:rPr lang="ru-RU" sz="4000" b="1" dirty="0"/>
              <a:t>Что такое деятельность </a:t>
            </a:r>
            <a:r>
              <a:rPr lang="ru-RU" sz="4000" b="1" dirty="0" smtClean="0"/>
              <a:t>человека?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340768"/>
            <a:ext cx="7620000" cy="5069160"/>
          </a:xfrm>
        </p:spPr>
        <p:txBody>
          <a:bodyPr>
            <a:normAutofit/>
          </a:bodyPr>
          <a:lstStyle/>
          <a:p>
            <a:pPr marL="114300" indent="0">
              <a:buNone/>
            </a:pPr>
            <a:r>
              <a:rPr lang="ru-RU" sz="2400" dirty="0"/>
              <a:t>Деятельность – это осознанное занятие человека, направленное на удовлетворение наших потребностей.</a:t>
            </a:r>
          </a:p>
          <a:p>
            <a:pPr marL="114300" indent="0">
              <a:buNone/>
            </a:pPr>
            <a:endParaRPr lang="ru-RU" sz="2400" dirty="0" smtClean="0"/>
          </a:p>
          <a:p>
            <a:endParaRPr lang="ru-RU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552" y="2132856"/>
            <a:ext cx="7344816" cy="55446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14313855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76672"/>
            <a:ext cx="7620000" cy="1143000"/>
          </a:xfrm>
        </p:spPr>
        <p:txBody>
          <a:bodyPr/>
          <a:lstStyle/>
          <a:p>
            <a:r>
              <a:rPr lang="ru-RU" dirty="0"/>
              <a:t>Каковы мотивы деятельности человека?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124744"/>
            <a:ext cx="7620000" cy="5544616"/>
          </a:xfrm>
        </p:spPr>
        <p:txBody>
          <a:bodyPr>
            <a:normAutofit/>
          </a:bodyPr>
          <a:lstStyle/>
          <a:p>
            <a:pPr marL="114300" indent="0">
              <a:buNone/>
            </a:pPr>
            <a:endParaRPr lang="ru-RU" dirty="0"/>
          </a:p>
          <a:p>
            <a:pPr marL="114300" indent="0">
              <a:buNone/>
            </a:pPr>
            <a:r>
              <a:rPr lang="ru-RU" dirty="0"/>
              <a:t>Мотив деятельности – это то , что побуждает человека к деятельности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95736" y="1844824"/>
            <a:ext cx="4608512" cy="54208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13568624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7620000" cy="836712"/>
          </a:xfrm>
        </p:spPr>
        <p:txBody>
          <a:bodyPr/>
          <a:lstStyle/>
          <a:p>
            <a:r>
              <a:rPr lang="ru-RU" dirty="0" smtClean="0"/>
              <a:t>Каковы цели деятельности ?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764704"/>
            <a:ext cx="7620000" cy="5636096"/>
          </a:xfrm>
        </p:spPr>
        <p:txBody>
          <a:bodyPr/>
          <a:lstStyle/>
          <a:p>
            <a:r>
              <a:rPr lang="ru-RU" dirty="0"/>
              <a:t>Цели – наиболее значимые для человека предметы, явления, задачи и объекты, достижение и обладание которыми составляют существо его деятельности. </a:t>
            </a:r>
            <a:endParaRPr lang="ru-RU" dirty="0" smtClean="0"/>
          </a:p>
          <a:p>
            <a:r>
              <a:rPr lang="ru-RU" dirty="0" smtClean="0"/>
              <a:t>Цель </a:t>
            </a:r>
            <a:r>
              <a:rPr lang="ru-RU" dirty="0"/>
              <a:t>деятельности – это идеальное представление ее будущего </a:t>
            </a:r>
            <a:r>
              <a:rPr lang="ru-RU" dirty="0" smtClean="0"/>
              <a:t>результата.</a:t>
            </a:r>
          </a:p>
          <a:p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199" y="2852935"/>
            <a:ext cx="7355161" cy="4034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646085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8460432" cy="6858000"/>
          </a:xfrm>
        </p:spPr>
      </p:pic>
    </p:spTree>
    <p:extLst>
      <p:ext uri="{BB962C8B-B14F-4D97-AF65-F5344CB8AC3E}">
        <p14:creationId xmlns:p14="http://schemas.microsoft.com/office/powerpoint/2010/main" xmlns="" val="262464784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Результат деятельности 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114300" indent="0">
              <a:buNone/>
            </a:pPr>
            <a:r>
              <a:rPr lang="ru-RU" sz="2000" dirty="0" smtClean="0"/>
              <a:t>Результат </a:t>
            </a:r>
            <a:r>
              <a:rPr lang="ru-RU" sz="2000" dirty="0"/>
              <a:t>деятельности - это конечный итог, то состояние, в котором потребность удовлетворяется (полностью или частично). Например, результатом учебы могут быть знания, умения и навыки, результатом труда - товары, результатом научной деятельности - идеи и изобретения. Результатом деятельности может быть и сам человек, поскольку в ходе деятельности он развивается и меняется.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75856" y="3573016"/>
            <a:ext cx="5184576" cy="32849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1301401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Вывод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Таким образом, работая над проектом, я </a:t>
            </a:r>
            <a:r>
              <a:rPr lang="ru-RU" dirty="0" smtClean="0"/>
              <a:t>пришла </a:t>
            </a:r>
            <a:r>
              <a:rPr lang="ru-RU" dirty="0"/>
              <a:t>к выводу, что наша жизнь напрямую связана с результатами деятельности человека и зависит от нее</a:t>
            </a:r>
            <a:r>
              <a:rPr lang="ru-RU" dirty="0" smtClean="0"/>
              <a:t>.</a:t>
            </a:r>
          </a:p>
          <a:p>
            <a:endParaRPr lang="ru-RU" dirty="0"/>
          </a:p>
          <a:p>
            <a:pPr marL="114300" indent="0">
              <a:buNone/>
            </a:pP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7584" y="2745446"/>
            <a:ext cx="6857313" cy="4427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44461541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седство">
  <a:themeElements>
    <a:clrScheme name="Соседство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Стандартная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оседство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217</TotalTime>
  <Words>232</Words>
  <Application>Microsoft Office PowerPoint</Application>
  <PresentationFormat>Экран (4:3)</PresentationFormat>
  <Paragraphs>28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Соседство</vt:lpstr>
      <vt:lpstr>Слайд 1</vt:lpstr>
      <vt:lpstr>Цель. Задачи.</vt:lpstr>
      <vt:lpstr>Что такое деятельность человека? </vt:lpstr>
      <vt:lpstr>Каковы мотивы деятельности человека? </vt:lpstr>
      <vt:lpstr>Каковы цели деятельности ? </vt:lpstr>
      <vt:lpstr>Слайд 6</vt:lpstr>
      <vt:lpstr>Результат деятельности .</vt:lpstr>
      <vt:lpstr>Вывод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Деятельность , которая полезна людям</dc:title>
  <dc:creator>lenovo</dc:creator>
  <cp:lastModifiedBy>Sasha</cp:lastModifiedBy>
  <cp:revision>21</cp:revision>
  <dcterms:created xsi:type="dcterms:W3CDTF">2017-05-05T18:04:22Z</dcterms:created>
  <dcterms:modified xsi:type="dcterms:W3CDTF">2017-11-23T17:41:25Z</dcterms:modified>
</cp:coreProperties>
</file>